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0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5715000" cy="9906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9487" t="44872" r="30770" b="34890"/>
          <a:stretch>
            <a:fillRect/>
          </a:stretch>
        </p:blipFill>
        <p:spPr bwMode="auto">
          <a:xfrm>
            <a:off x="1371600" y="18288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4953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CLEANLINESS DRIVE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 23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2286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0" name="Picture 2" descr="C:\Users\sainik\Desktop\Seva Hi swachhata\WhatsApp Image 2023-09-18 at 11.41.02 A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752600"/>
            <a:ext cx="777240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31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2286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074" name="Picture 2" descr="C:\Users\sainik\Desktop\Seva Hi swachhata\WhatsApp Image 2023-09-18 at 11.42.17 A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676400"/>
            <a:ext cx="8001000" cy="4733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31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524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67600" y="228600"/>
            <a:ext cx="1143000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sainik\Desktop\Seva Hi swachhata\WhatsApp Image 2023-09-18 at 11.42.23 AM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600200"/>
            <a:ext cx="81534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3123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46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PADMASHRI DR. VITTHALRAO VIKHE PATIL SAINIK SCHOOL, LONI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SATARA</dc:title>
  <dc:creator>est-disc</dc:creator>
  <cp:lastModifiedBy>sainik</cp:lastModifiedBy>
  <cp:revision>17</cp:revision>
  <dcterms:created xsi:type="dcterms:W3CDTF">2006-08-16T00:00:00Z</dcterms:created>
  <dcterms:modified xsi:type="dcterms:W3CDTF">2023-09-24T09:54:05Z</dcterms:modified>
</cp:coreProperties>
</file>