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5715000" cy="990600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PADMASHRI DR. VITTHALRAO VIKHE PATIL SAINIK SCHOOL, LONI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 l="29487" t="44872" r="30770" b="34890"/>
          <a:stretch>
            <a:fillRect/>
          </a:stretch>
        </p:blipFill>
        <p:spPr bwMode="auto">
          <a:xfrm>
            <a:off x="1371600" y="1828800"/>
            <a:ext cx="5867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" y="4953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SWACHHATA QUIZ </a:t>
            </a:r>
            <a:r>
              <a:rPr lang="en-US" sz="4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SEP </a:t>
            </a:r>
            <a:r>
              <a:rPr lang="en-US" sz="4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4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PVP Sainik School Logo MOD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868" y="76200"/>
            <a:ext cx="1403732" cy="114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30737"/>
            <a:ext cx="1409700" cy="1121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676400" y="152400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PADMASHRI DR. VITTHALRAO VIKHE PATIL SAINIK SCHOOL, LONI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PVP Sainik School Logo MOD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868" y="76200"/>
            <a:ext cx="1403732" cy="114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30737"/>
            <a:ext cx="1409700" cy="1121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705600" cy="5029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703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676400" y="152400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PADMASHRI DR. VITTHALRAO VIKHE PATIL SAINIK SCHOOL, LONI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PVP Sainik School Logo MOD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868" y="76200"/>
            <a:ext cx="1403732" cy="114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30737"/>
            <a:ext cx="1409700" cy="1121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447800"/>
            <a:ext cx="6858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676400" y="152400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PADMASHRI DR. VITTHALRAO VIKHE PATIL SAINIK SCHOOL, LONI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PVP Sainik School Logo MOD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868" y="76200"/>
            <a:ext cx="1403732" cy="114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30737"/>
            <a:ext cx="1409700" cy="1121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314450"/>
            <a:ext cx="7029451" cy="527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811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676400" y="152400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PADMASHRI DR. VITTHALRAO VIKHE PATIL SAINIK SCHOOL, LONI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PVP Sainik School Logo MOD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868" y="76200"/>
            <a:ext cx="1403732" cy="114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30737"/>
            <a:ext cx="1409700" cy="1121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3152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123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56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PADMASHRI DR. VITTHALRAO VIKHE PATIL SAINIK SCHOOL, LONI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SAINIK SCHOOL SATARA</dc:title>
  <dc:creator>est-disc</dc:creator>
  <cp:lastModifiedBy>Comdt</cp:lastModifiedBy>
  <cp:revision>16</cp:revision>
  <dcterms:created xsi:type="dcterms:W3CDTF">2006-08-16T00:00:00Z</dcterms:created>
  <dcterms:modified xsi:type="dcterms:W3CDTF">2023-09-21T09:34:17Z</dcterms:modified>
</cp:coreProperties>
</file>