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3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0C54-4802-4704-A7E7-58F0B20ACBB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938D3-4FAA-4D91-8C9A-F6143485C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4953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CLEANLINESS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DRIVE AT </a:t>
            </a:r>
          </a:p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NEARBY HILL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eva Hi swachhata\WhatsApp Image 2023-09-24 at 3.23.13 PM.jpeg"/>
          <p:cNvPicPr>
            <a:picLocks noChangeAspect="1" noChangeArrowheads="1"/>
          </p:cNvPicPr>
          <p:nvPr/>
        </p:nvPicPr>
        <p:blipFill>
          <a:blip r:embed="rId3"/>
          <a:srcRect l="12500"/>
          <a:stretch>
            <a:fillRect/>
          </a:stretch>
        </p:blipFill>
        <p:spPr bwMode="auto">
          <a:xfrm>
            <a:off x="457200" y="1600200"/>
            <a:ext cx="82296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Users\sainik\Desktop\Seva Hi swachhata\WhatsApp Image 2023-09-24 at 3.23.14 PM.jpeg"/>
          <p:cNvPicPr>
            <a:picLocks noChangeAspect="1" noChangeArrowheads="1"/>
          </p:cNvPicPr>
          <p:nvPr/>
        </p:nvPicPr>
        <p:blipFill>
          <a:blip r:embed="rId3"/>
          <a:srcRect l="19444" r="18750"/>
          <a:stretch>
            <a:fillRect/>
          </a:stretch>
        </p:blipFill>
        <p:spPr bwMode="auto">
          <a:xfrm>
            <a:off x="457200" y="1447800"/>
            <a:ext cx="81534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PADMASHRI DR. VITTHALRAO VIKHE PATIL SAINIK SCHOOL, LONI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18</cp:revision>
  <dcterms:created xsi:type="dcterms:W3CDTF">2006-08-16T00:00:00Z</dcterms:created>
  <dcterms:modified xsi:type="dcterms:W3CDTF">2023-09-24T11:33:17Z</dcterms:modified>
</cp:coreProperties>
</file>