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1302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40C54-4802-4704-A7E7-58F0B20ACBB3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938D3-4FAA-4D91-8C9A-F6143485C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76200"/>
            <a:ext cx="5715000" cy="990600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PADMASHRI DR. VITTHALRAO VIKHE PATIL SAINIK SCHOOL, LONI</a:t>
            </a:r>
            <a:endParaRPr lang="en-US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 l="29487" t="44872" r="30770" b="34890"/>
          <a:stretch>
            <a:fillRect/>
          </a:stretch>
        </p:blipFill>
        <p:spPr bwMode="auto">
          <a:xfrm>
            <a:off x="1371600" y="1828800"/>
            <a:ext cx="5867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38200" y="49530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CLEANLINESS DRIVE AT </a:t>
            </a:r>
          </a:p>
          <a:p>
            <a:pPr algn="ctr"/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LOCAL WATER BODY: 22 </a:t>
            </a: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SEP 23</a:t>
            </a:r>
            <a:endParaRPr lang="en-US" sz="36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152400"/>
            <a:ext cx="1143000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52400"/>
            <a:ext cx="1143000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676400" y="152400"/>
            <a:ext cx="5715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PADMASHRI DR. VITTHALRAO VIKHE PATIL SAINIK SCHOOL, LONI</a:t>
            </a:r>
            <a:endParaRPr lang="en-US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52400"/>
            <a:ext cx="1143000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7600" y="228600"/>
            <a:ext cx="1143000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C:\Users\sainik\Desktop\Seva Hi swachhata\WhatsApp Image 2023-09-24 at 3.25.50 PM (1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447800"/>
            <a:ext cx="8382000" cy="50625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4312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30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PADMASHRI DR. VITTHALRAO VIKHE PATIL SAINIK SCHOOL, LONI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SAINIK SCHOOL SATARA</dc:title>
  <dc:creator>est-disc</dc:creator>
  <cp:lastModifiedBy>sainik</cp:lastModifiedBy>
  <cp:revision>19</cp:revision>
  <dcterms:created xsi:type="dcterms:W3CDTF">2006-08-16T00:00:00Z</dcterms:created>
  <dcterms:modified xsi:type="dcterms:W3CDTF">2023-09-24T11:35:37Z</dcterms:modified>
</cp:coreProperties>
</file>