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5715000" cy="9906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9487" t="44872" r="30770" b="34890"/>
          <a:stretch>
            <a:fillRect/>
          </a:stretch>
        </p:blipFill>
        <p:spPr bwMode="auto">
          <a:xfrm>
            <a:off x="1371600" y="1828800"/>
            <a:ext cx="586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SWACHHATA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SKIT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 23</a:t>
            </a:r>
            <a:endParaRPr 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VP Sainik School Logo MOD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sainik\Desktop\Seva Hi swachhata\SKIT\Skit 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8686800" cy="488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sainik\Desktop\Seva Hi swachhata\SKIT\Skit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8686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570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C:\Users\sainik\Desktop\Seva Hi swachhata\SKIT\Skit 4.jpe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381000" y="1447800"/>
            <a:ext cx="8382000" cy="504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81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sainik\Desktop\Seva Hi swachhata\SKIT\Skit 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8534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12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56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PADMASHRI DR. VITTHALRAO VIKHE PATIL SAINIK SCHOOL, LONI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SAINIK SCHOOL SATARA</dc:title>
  <dc:creator>est-disc</dc:creator>
  <cp:lastModifiedBy>sainik</cp:lastModifiedBy>
  <cp:revision>17</cp:revision>
  <dcterms:created xsi:type="dcterms:W3CDTF">2006-08-16T00:00:00Z</dcterms:created>
  <dcterms:modified xsi:type="dcterms:W3CDTF">2023-09-27T05:59:50Z</dcterms:modified>
</cp:coreProperties>
</file>