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5715000" cy="9906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9487" t="44872" r="30770" b="34890"/>
          <a:stretch>
            <a:fillRect/>
          </a:stretch>
        </p:blipFill>
        <p:spPr bwMode="auto">
          <a:xfrm>
            <a:off x="1371600" y="18288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51448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CLEANLINESS DRIVE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26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 23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PVP Sainik School Logo MOD.png"/>
          <p:cNvPicPr>
            <a:picLocks noChangeAspect="1" noChangeArrowheads="1"/>
          </p:cNvPicPr>
          <p:nvPr/>
        </p:nvPicPr>
        <p:blipFill>
          <a:blip r:embed="rId3" cstate="print">
            <a:lum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68" y="76200"/>
            <a:ext cx="1403732" cy="114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409700" cy="1121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PVP Sainik School Logo MOD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68" y="76200"/>
            <a:ext cx="1403732" cy="114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409700" cy="1121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sainik\Desktop\Seva Hi swachhata\26 Sep 2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447800"/>
            <a:ext cx="8229600" cy="495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PVP Sainik School Logo MOD.png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68" y="76200"/>
            <a:ext cx="1403732" cy="114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409700" cy="1121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2" descr="C:\Users\sainik\Desktop\Seva Hi swachhata\26 Sep 202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371600"/>
            <a:ext cx="8153400" cy="51698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5703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PADMASHRI DR. VITTHALRAO VIKHE PATIL SAINIK SCHOOL, LONI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SATARA</dc:title>
  <dc:creator>est-disc</dc:creator>
  <cp:lastModifiedBy>sainik</cp:lastModifiedBy>
  <cp:revision>18</cp:revision>
  <dcterms:created xsi:type="dcterms:W3CDTF">2006-08-16T00:00:00Z</dcterms:created>
  <dcterms:modified xsi:type="dcterms:W3CDTF">2023-09-27T10:11:21Z</dcterms:modified>
</cp:coreProperties>
</file>