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60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7B621-55DA-475E-8041-BB6EB39941A1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3AE40-653B-43FB-A060-7440958827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"/>
            <a:ext cx="5715000" cy="9906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l="29487" t="44872" r="30770" b="34890"/>
          <a:stretch>
            <a:fillRect/>
          </a:stretch>
        </p:blipFill>
        <p:spPr bwMode="auto">
          <a:xfrm>
            <a:off x="1371600" y="1828800"/>
            <a:ext cx="586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38200" y="5144869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CLEANLINESS DRIVE: 27 SEP 23</a:t>
            </a:r>
            <a:endParaRPr lang="en-US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PVP Sainik School Logo MOD.png"/>
          <p:cNvPicPr>
            <a:picLocks noChangeAspect="1" noChangeArrowheads="1"/>
          </p:cNvPicPr>
          <p:nvPr/>
        </p:nvPicPr>
        <p:blipFill>
          <a:blip r:embed="rId3" cstate="print">
            <a:lum contrast="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868" y="76200"/>
            <a:ext cx="1403732" cy="114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30737"/>
            <a:ext cx="1409700" cy="11216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PVP Sainik School Logo MOD.png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868" y="76200"/>
            <a:ext cx="1403732" cy="114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30737"/>
            <a:ext cx="1409700" cy="11216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Users\sainik\Desktop\Seva Hi swachhata\WhatsApp Image 2023-09-27 at 4.02.09 PM.jpeg"/>
          <p:cNvPicPr>
            <a:picLocks noChangeAspect="1" noChangeArrowheads="1"/>
          </p:cNvPicPr>
          <p:nvPr/>
        </p:nvPicPr>
        <p:blipFill>
          <a:blip r:embed="rId4"/>
          <a:srcRect b="25625"/>
          <a:stretch>
            <a:fillRect/>
          </a:stretch>
        </p:blipFill>
        <p:spPr bwMode="auto">
          <a:xfrm>
            <a:off x="381000" y="1524000"/>
            <a:ext cx="85344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95703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PVP Sainik School Logo MOD.png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868" y="76200"/>
            <a:ext cx="1403732" cy="114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30737"/>
            <a:ext cx="1409700" cy="11216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0" name="Picture 2" descr="C:\Users\sainik\Desktop\Seva Hi swachhata\WhatsApp Image 2023-09-27 at 4.02.08 PM.jpeg"/>
          <p:cNvPicPr>
            <a:picLocks noChangeAspect="1" noChangeArrowheads="1"/>
          </p:cNvPicPr>
          <p:nvPr/>
        </p:nvPicPr>
        <p:blipFill>
          <a:blip r:embed="rId4"/>
          <a:srcRect t="6875" b="25625"/>
          <a:stretch>
            <a:fillRect/>
          </a:stretch>
        </p:blipFill>
        <p:spPr bwMode="auto">
          <a:xfrm>
            <a:off x="381000" y="1524000"/>
            <a:ext cx="83820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PADMASHRI DR. VITTHALRAO VIKHE PATIL SAINIK SCHOOL, LONI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SAINIK SCHOOL SATARA</dc:title>
  <dc:creator>est-disc</dc:creator>
  <cp:lastModifiedBy>sainik</cp:lastModifiedBy>
  <cp:revision>19</cp:revision>
  <dcterms:created xsi:type="dcterms:W3CDTF">2006-08-16T00:00:00Z</dcterms:created>
  <dcterms:modified xsi:type="dcterms:W3CDTF">2023-09-27T11:18:20Z</dcterms:modified>
</cp:coreProperties>
</file>