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7B621-55DA-475E-8041-BB6EB39941A1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3AE40-653B-43FB-A060-744095882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0"/>
            <a:ext cx="5715000" cy="990600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 l="29487" t="44872" r="30770" b="34890"/>
          <a:stretch>
            <a:fillRect/>
          </a:stretch>
        </p:blipFill>
        <p:spPr bwMode="auto">
          <a:xfrm>
            <a:off x="1371600" y="1828800"/>
            <a:ext cx="586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38200" y="5144869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SWACHHATA RALLY AT NEARBY VILLAGE : 28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SEP 23</a:t>
            </a:r>
            <a:endParaRPr lang="en-US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1" y="130737"/>
            <a:ext cx="1333499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0501" y="228600"/>
            <a:ext cx="1333499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6400" y="152400"/>
            <a:ext cx="5715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1" y="130737"/>
            <a:ext cx="1333499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152400"/>
            <a:ext cx="1333499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" name="Picture 2" descr="C:\Users\sainik\Desktop\SSS corres\Swachhata hi Seva\Swachhata rally 28 Sep 2023.jpeg"/>
          <p:cNvPicPr>
            <a:picLocks noChangeAspect="1" noChangeArrowheads="1"/>
          </p:cNvPicPr>
          <p:nvPr/>
        </p:nvPicPr>
        <p:blipFill>
          <a:blip r:embed="rId3"/>
          <a:srcRect b="49206"/>
          <a:stretch>
            <a:fillRect/>
          </a:stretch>
        </p:blipFill>
        <p:spPr bwMode="auto">
          <a:xfrm>
            <a:off x="914400" y="1524000"/>
            <a:ext cx="73914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5703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6400" y="152400"/>
            <a:ext cx="5715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1" y="130737"/>
            <a:ext cx="1333499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304800"/>
            <a:ext cx="1333499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" name="Picture 2" descr="C:\Users\sainik\Desktop\SSS corres\Swachhata hi Seva\Swachhata rally 28 Sep 2023.jpeg"/>
          <p:cNvPicPr>
            <a:picLocks noChangeAspect="1" noChangeArrowheads="1"/>
          </p:cNvPicPr>
          <p:nvPr/>
        </p:nvPicPr>
        <p:blipFill>
          <a:blip r:embed="rId3"/>
          <a:srcRect t="49206"/>
          <a:stretch>
            <a:fillRect/>
          </a:stretch>
        </p:blipFill>
        <p:spPr bwMode="auto">
          <a:xfrm>
            <a:off x="762000" y="1600200"/>
            <a:ext cx="73914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5703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PADMASHRI DR. VITTHALRAO VIKHE PATIL SAINIK SCHOOL, LONI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SAINIK SCHOOL SATARA</dc:title>
  <dc:creator>est-disc</dc:creator>
  <cp:lastModifiedBy>sainik</cp:lastModifiedBy>
  <cp:revision>20</cp:revision>
  <dcterms:created xsi:type="dcterms:W3CDTF">2006-08-16T00:00:00Z</dcterms:created>
  <dcterms:modified xsi:type="dcterms:W3CDTF">2023-09-29T08:32:49Z</dcterms:modified>
</cp:coreProperties>
</file>