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57" r:id="rId2"/>
    <p:sldId id="261" r:id="rId3"/>
    <p:sldId id="262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28" d="100"/>
          <a:sy n="28" d="100"/>
        </p:scale>
        <p:origin x="-1632" y="-8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F7B621-55DA-475E-8041-BB6EB39941A1}" type="datetimeFigureOut">
              <a:rPr lang="en-US" smtClean="0"/>
              <a:pPr/>
              <a:t>9/29/2023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D3AE40-653B-43FB-A060-74409588272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76200"/>
            <a:ext cx="5715000" cy="990600"/>
          </a:xfrm>
        </p:spPr>
        <p:txBody>
          <a:bodyPr>
            <a:noAutofit/>
          </a:bodyPr>
          <a:lstStyle/>
          <a:p>
            <a:r>
              <a:rPr lang="en-US" sz="24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PADMASHRI DR. VITTHALRAO VIKHE PATIL SAINIK SCHOOL, LONI</a:t>
            </a:r>
            <a:endParaRPr lang="en-US" sz="2400" b="1" u="sng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/>
          <a:srcRect l="29487" t="44872" r="30770" b="34890"/>
          <a:stretch>
            <a:fillRect/>
          </a:stretch>
        </p:blipFill>
        <p:spPr bwMode="auto">
          <a:xfrm>
            <a:off x="1371600" y="1828800"/>
            <a:ext cx="58674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838200" y="5144869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SWACHHATA </a:t>
            </a:r>
            <a:r>
              <a:rPr lang="en-US" sz="36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OATH</a:t>
            </a:r>
            <a:r>
              <a:rPr lang="en-US" sz="36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36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29 </a:t>
            </a:r>
            <a:r>
              <a:rPr lang="en-US" sz="36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SEP 23</a:t>
            </a:r>
            <a:endParaRPr lang="en-US" sz="3600" b="1" u="sng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>
            <a:extLst>
              <a:ext uri="{FF2B5EF4-FFF2-40B4-BE49-F238E27FC236}"/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1" y="130737"/>
            <a:ext cx="1333499" cy="1121631"/>
          </a:xfrm>
          <a:prstGeom prst="ellipse">
            <a:avLst/>
          </a:prstGeom>
          <a:ln w="3175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8" name="Picture 7">
            <a:extLst>
              <a:ext uri="{FF2B5EF4-FFF2-40B4-BE49-F238E27FC236}"/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0501" y="228600"/>
            <a:ext cx="1333499" cy="1121631"/>
          </a:xfrm>
          <a:prstGeom prst="ellipse">
            <a:avLst/>
          </a:prstGeom>
          <a:ln w="3175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1676400" y="152400"/>
            <a:ext cx="57150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PADMASHRI DR. VITTHALRAO VIKHE PATIL SAINIK SCHOOL, LONI</a:t>
            </a:r>
            <a:endParaRPr lang="en-US" sz="2400" b="1" u="sng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>
            <a:extLst>
              <a:ext uri="{FF2B5EF4-FFF2-40B4-BE49-F238E27FC236}"/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1" y="130737"/>
            <a:ext cx="1333499" cy="1121631"/>
          </a:xfrm>
          <a:prstGeom prst="ellipse">
            <a:avLst/>
          </a:prstGeom>
          <a:ln w="3175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7" name="Picture 6">
            <a:extLst>
              <a:ext uri="{FF2B5EF4-FFF2-40B4-BE49-F238E27FC236}"/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152400"/>
            <a:ext cx="1333499" cy="1121631"/>
          </a:xfrm>
          <a:prstGeom prst="ellipse">
            <a:avLst/>
          </a:prstGeom>
          <a:ln w="3175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26" name="Picture 2" descr="C:\Users\sainik\Desktop\SSS corres\Swachhata hi Seva\Swachhata oath 29 Sep 2023.jpeg"/>
          <p:cNvPicPr>
            <a:picLocks noChangeAspect="1" noChangeArrowheads="1"/>
          </p:cNvPicPr>
          <p:nvPr/>
        </p:nvPicPr>
        <p:blipFill>
          <a:blip r:embed="rId3"/>
          <a:srcRect t="50000" r="50541"/>
          <a:stretch>
            <a:fillRect/>
          </a:stretch>
        </p:blipFill>
        <p:spPr bwMode="auto">
          <a:xfrm>
            <a:off x="304800" y="1447800"/>
            <a:ext cx="8382000" cy="5257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1957035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1676400" y="152400"/>
            <a:ext cx="57150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PADMASHRI DR. VITTHALRAO VIKHE PATIL SAINIK SCHOOL, LONI</a:t>
            </a:r>
            <a:endParaRPr lang="en-US" sz="2400" b="1" u="sng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>
            <a:extLst>
              <a:ext uri="{FF2B5EF4-FFF2-40B4-BE49-F238E27FC236}"/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1" y="130737"/>
            <a:ext cx="1333499" cy="1121631"/>
          </a:xfrm>
          <a:prstGeom prst="ellipse">
            <a:avLst/>
          </a:prstGeom>
          <a:ln w="3175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7" name="Picture 6">
            <a:extLst>
              <a:ext uri="{FF2B5EF4-FFF2-40B4-BE49-F238E27FC236}"/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304800"/>
            <a:ext cx="1333499" cy="1121631"/>
          </a:xfrm>
          <a:prstGeom prst="ellipse">
            <a:avLst/>
          </a:prstGeom>
          <a:ln w="3175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26" name="Picture 2" descr="C:\Users\sainik\Desktop\SSS corres\Swachhata hi Seva\Swachhata oath 29 Sep 2023.jpeg"/>
          <p:cNvPicPr>
            <a:picLocks noChangeAspect="1" noChangeArrowheads="1"/>
          </p:cNvPicPr>
          <p:nvPr/>
        </p:nvPicPr>
        <p:blipFill>
          <a:blip r:embed="rId3"/>
          <a:srcRect l="51667" t="49375"/>
          <a:stretch>
            <a:fillRect/>
          </a:stretch>
        </p:blipFill>
        <p:spPr bwMode="auto">
          <a:xfrm>
            <a:off x="685800" y="1828800"/>
            <a:ext cx="7924800" cy="4572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1957035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36</Words>
  <Application>Microsoft Office PowerPoint</Application>
  <PresentationFormat>On-screen Show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PADMASHRI DR. VITTHALRAO VIKHE PATIL SAINIK SCHOOL, LONI</vt:lpstr>
      <vt:lpstr>Slide 2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SAINIK SCHOOL SATARA</dc:title>
  <dc:creator>est-disc</dc:creator>
  <cp:lastModifiedBy>sainik</cp:lastModifiedBy>
  <cp:revision>21</cp:revision>
  <dcterms:created xsi:type="dcterms:W3CDTF">2006-08-16T00:00:00Z</dcterms:created>
  <dcterms:modified xsi:type="dcterms:W3CDTF">2023-09-29T08:57:44Z</dcterms:modified>
</cp:coreProperties>
</file>